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7" r:id="rId4"/>
    <p:sldId id="258" r:id="rId5"/>
    <p:sldId id="266" r:id="rId6"/>
    <p:sldId id="267" r:id="rId7"/>
    <p:sldId id="261" r:id="rId8"/>
    <p:sldId id="263" r:id="rId9"/>
    <p:sldId id="265" r:id="rId10"/>
    <p:sldId id="262" r:id="rId11"/>
    <p:sldId id="264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TPS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좀비게임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지나가는 나무꾼이오</a:t>
            </a:r>
            <a:r>
              <a:rPr lang="en-US" altLang="ko-KR" sz="3200" dirty="0" smtClean="0">
                <a:solidFill>
                  <a:schemeClr val="bg1"/>
                </a:solidFill>
              </a:rPr>
              <a:t>!(2D)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전선을 지켜라</a:t>
            </a:r>
            <a:r>
              <a:rPr lang="en-US" altLang="ko-KR" sz="3200" dirty="0" smtClean="0">
                <a:solidFill>
                  <a:schemeClr val="bg1"/>
                </a:solidFill>
              </a:rPr>
              <a:t>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hlinkClick r:id="rId3" action="ppaction://hlinksldjump"/>
              </a:rPr>
              <a:t>퍼즐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3" action="ppaction://hlinksldjump"/>
              </a:rPr>
              <a:t>방탈출</a:t>
            </a:r>
            <a:r>
              <a:rPr lang="en-US" altLang="ko-KR" sz="3200" dirty="0" smtClean="0">
                <a:solidFill>
                  <a:schemeClr val="bg1"/>
                </a:solidFill>
                <a:hlinkClick r:id="rId3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TPS </a:t>
            </a:r>
            <a:r>
              <a:rPr lang="ko-KR" altLang="en-US" dirty="0" err="1" smtClean="0"/>
              <a:t>좀비게임</a:t>
            </a:r>
            <a:r>
              <a:rPr lang="en-US" altLang="ko-KR" dirty="0" smtClean="0"/>
              <a:t>(3D) - </a:t>
            </a:r>
            <a:r>
              <a:rPr lang="ko-KR" altLang="en-US" dirty="0" err="1" smtClean="0"/>
              <a:t>클리어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65313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게임은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맵의</a:t>
            </a:r>
            <a:r>
              <a:rPr lang="ko-KR" altLang="en-US" sz="1800" dirty="0" smtClean="0">
                <a:latin typeface="+mn-ea"/>
              </a:rPr>
              <a:t> 고정된 위치에서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백신을 </a:t>
            </a:r>
            <a:r>
              <a:rPr lang="en-US" altLang="ko-KR" sz="1800" dirty="0" smtClean="0">
                <a:latin typeface="+mn-ea"/>
              </a:rPr>
              <a:t>3</a:t>
            </a:r>
            <a:r>
              <a:rPr lang="ko-KR" altLang="en-US" sz="1800" dirty="0" smtClean="0">
                <a:latin typeface="+mn-ea"/>
              </a:rPr>
              <a:t>개를 모두 모으면 </a:t>
            </a:r>
            <a:r>
              <a:rPr lang="ko-KR" altLang="en-US" sz="1800" dirty="0" err="1" smtClean="0">
                <a:latin typeface="+mn-ea"/>
              </a:rPr>
              <a:t>클리어합니다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bandicam 2022-09-06 16-08-00-7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-10\Desktop\포폴 영상만들기 (2)\bandicam 2022-09-06 16-09-23-6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-10\Desktop\포폴 영상만들기 (2)\bandicam 2022-09-06 16-15-27-3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609140"/>
            <a:ext cx="5604842" cy="23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077200" cy="936104"/>
          </a:xfrm>
        </p:spPr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577478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</a:t>
            </a:r>
            <a:r>
              <a:rPr lang="ko-KR" altLang="en-US" dirty="0" smtClean="0">
                <a:solidFill>
                  <a:schemeClr val="bg1"/>
                </a:solidFill>
              </a:rPr>
              <a:t>요약 영상 파일</a:t>
            </a:r>
            <a:r>
              <a:rPr lang="en-US" altLang="ko-KR" dirty="0" smtClean="0">
                <a:solidFill>
                  <a:schemeClr val="bg1"/>
                </a:solidFill>
              </a:rPr>
              <a:t>(MP4)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A-10\Desktop\포폴 영상만들기 (2)\portfolio_mp4data\3D 퍼즐방탈출\bandicam 2022-09-14 15-35-59-7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313"/>
            <a:ext cx="9144000" cy="402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1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퍼즐 </a:t>
            </a:r>
            <a:r>
              <a:rPr lang="ko-KR" altLang="en-US" dirty="0" err="1" smtClean="0"/>
              <a:t>방탈출게임</a:t>
            </a:r>
            <a:r>
              <a:rPr lang="en-US" altLang="ko-KR" dirty="0" smtClean="0"/>
              <a:t>(3D) -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3252" y="4437112"/>
            <a:ext cx="8229600" cy="2160240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이 게임은 방을 탈출하는 것만이 목적인 심플한 구성의 게임입니다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이게임은 </a:t>
            </a:r>
            <a:r>
              <a:rPr lang="ko-KR" altLang="en-US" sz="1800" dirty="0" err="1" smtClean="0"/>
              <a:t>유니티를</a:t>
            </a:r>
            <a:r>
              <a:rPr lang="ko-KR" altLang="en-US" sz="1800" dirty="0" smtClean="0"/>
              <a:t> 사용해 제작하였습니다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smtClean="0"/>
              <a:t>유저는 열쇠 혹은 다음 방으로 가기 위한 힌트를 얻어 다음 장소로 넘어가야 합니다</a:t>
            </a:r>
            <a:r>
              <a:rPr lang="en-US" altLang="ko-KR" sz="1800" dirty="0" smtClean="0"/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smtClean="0"/>
              <a:t>다음 방으로 가기 위해선 준비된 미니게임을 </a:t>
            </a:r>
            <a:r>
              <a:rPr lang="ko-KR" altLang="en-US" sz="1800" dirty="0" err="1" smtClean="0"/>
              <a:t>클리어해야하며</a:t>
            </a:r>
            <a:r>
              <a:rPr lang="ko-KR" altLang="en-US" sz="1800" dirty="0" smtClean="0"/>
              <a:t> 방마다 미니게임을 </a:t>
            </a:r>
            <a:r>
              <a:rPr lang="ko-KR" altLang="en-US" sz="1800" dirty="0" err="1" smtClean="0"/>
              <a:t>클리어하기</a:t>
            </a:r>
            <a:r>
              <a:rPr lang="ko-KR" altLang="en-US" sz="1800" dirty="0" smtClean="0"/>
              <a:t> 위해 필요한 힌트들이 준비되어있습니다</a:t>
            </a:r>
            <a:r>
              <a:rPr lang="en-US" altLang="ko-KR" sz="1800" dirty="0" smtClean="0"/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다양한 </a:t>
            </a:r>
            <a:r>
              <a:rPr lang="ko-KR" altLang="en-US" sz="1800" dirty="0" err="1" smtClean="0">
                <a:latin typeface="+mn-ea"/>
              </a:rPr>
              <a:t>방탈출</a:t>
            </a:r>
            <a:r>
              <a:rPr lang="ko-KR" altLang="en-US" sz="1800" dirty="0" smtClean="0">
                <a:latin typeface="+mn-ea"/>
              </a:rPr>
              <a:t> 게임에서 힌트를 얻어 제작하였습니다</a:t>
            </a:r>
            <a:r>
              <a:rPr lang="en-US" altLang="ko-KR" sz="1800" dirty="0" smtClean="0">
                <a:latin typeface="+mn-ea"/>
              </a:rPr>
              <a:t>. </a:t>
            </a:r>
            <a:r>
              <a:rPr lang="ko-KR" altLang="en-US" sz="1800" dirty="0" smtClean="0">
                <a:latin typeface="+mn-ea"/>
              </a:rPr>
              <a:t>다만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시점과 상호작용 시스템은 더 롱 </a:t>
            </a:r>
            <a:r>
              <a:rPr lang="ko-KR" altLang="en-US" sz="1800" dirty="0" err="1" smtClean="0">
                <a:latin typeface="+mn-ea"/>
              </a:rPr>
              <a:t>다크의</a:t>
            </a:r>
            <a:r>
              <a:rPr lang="ko-KR" altLang="en-US" sz="1800" dirty="0" smtClean="0">
                <a:latin typeface="+mn-ea"/>
              </a:rPr>
              <a:t> 것을 채용하여 제작하였습니다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5122" name="Picture 2" descr="C:\Users\A-10\Desktop\포폴 영상만들기 (2)\portfolio_mp4data\3D 퍼즐방탈출\bandicam 2022-09-15 15-49-41-4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0" r="-1" b="71469"/>
          <a:stretch/>
        </p:blipFill>
        <p:spPr bwMode="auto">
          <a:xfrm>
            <a:off x="251520" y="2636912"/>
            <a:ext cx="85533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-10\Desktop\포폴 영상만들기 (2)\portfolio_mp4data\3D 퍼즐방탈출\bandicam 2022-09-15 15-49-41-4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6" t="22124" r="34907" b="13633"/>
          <a:stretch/>
        </p:blipFill>
        <p:spPr bwMode="auto">
          <a:xfrm>
            <a:off x="2483768" y="1753432"/>
            <a:ext cx="1975449" cy="26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톱니 모양의 오른쪽 화살표 3"/>
          <p:cNvSpPr/>
          <p:nvPr/>
        </p:nvSpPr>
        <p:spPr>
          <a:xfrm>
            <a:off x="1331640" y="2780928"/>
            <a:ext cx="936104" cy="576064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C:\Users\A-10\Desktop\포폴 영상만들기 (2)\portfolio_mp4data\3D 퍼즐방탈출\bandicam 2022-09-15 15-39-58-9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006139"/>
            <a:ext cx="3716736" cy="212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6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시작화면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293096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시작화면의 버튼이나 이미지를 포함하여 게임의 모든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UGUI</a:t>
            </a:r>
            <a:r>
              <a:rPr lang="ko-KR" altLang="en-US" dirty="0" smtClean="0"/>
              <a:t>를 사용해 제작하였습니다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시작화면에선 게임의 처음부터 시작할지 하던 곳부터 이어서 할지 옵션을 수정할지 정할 수 있습니다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옵션에서는 사운드의 볼륨을 수정할 수 있고 수정한 볼륨은 게임을 종료해도 유지되어 다시 게임을 실행했을 때에도 유지된 볼륨으로 사운드를 출력합니다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계속하기를 누르면 세이브파일을 불러오며 세이브파일은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파일을 사용해 저장됩니다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파일이 없으면 자동으로 게임을 새로 시작합니다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A-10\Desktop\포폴 영상만들기 (2)\portfolio_mp4data\3D 퍼즐방탈출\bandicam 2022-09-15 15-38-41-6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t="30135" r="18302" b="8065"/>
          <a:stretch/>
        </p:blipFill>
        <p:spPr bwMode="auto">
          <a:xfrm>
            <a:off x="251520" y="1628715"/>
            <a:ext cx="4104456" cy="250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-10\Desktop\포폴 영상만들기 (2)\portfolio_mp4data\3D 퍼즐방탈출\bandicam 2022-09-15 15-38-44-65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t="13165" r="14167" b="13200"/>
          <a:stretch/>
        </p:blipFill>
        <p:spPr bwMode="auto">
          <a:xfrm>
            <a:off x="4572000" y="1628715"/>
            <a:ext cx="4212468" cy="250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게임이 처음 시작되면 세이브경로를 확보하고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파일로 세이브파일을 작성합니다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이후에도 게임이 분기점을 지날 때마다 </a:t>
            </a:r>
            <a:r>
              <a:rPr lang="ko-KR" altLang="en-US" dirty="0" err="1" smtClean="0">
                <a:latin typeface="+mn-ea"/>
              </a:rPr>
              <a:t>자동저장되어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저장된 아이템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플레이어의 위치 및 </a:t>
            </a:r>
            <a:r>
              <a:rPr lang="ko-KR" altLang="en-US" dirty="0" err="1" smtClean="0">
                <a:latin typeface="+mn-ea"/>
              </a:rPr>
              <a:t>방향값과</a:t>
            </a:r>
            <a:r>
              <a:rPr lang="ko-KR" altLang="en-US" dirty="0" smtClean="0">
                <a:latin typeface="+mn-ea"/>
              </a:rPr>
              <a:t> 플레이어의 현재 </a:t>
            </a:r>
            <a:r>
              <a:rPr lang="ko-KR" altLang="en-US" dirty="0" err="1" smtClean="0">
                <a:latin typeface="+mn-ea"/>
              </a:rPr>
              <a:t>진행상황등을</a:t>
            </a:r>
            <a:r>
              <a:rPr lang="ko-KR" altLang="en-US" dirty="0" smtClean="0">
                <a:latin typeface="+mn-ea"/>
              </a:rPr>
              <a:t> 기록합니다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ESC</a:t>
            </a:r>
            <a:r>
              <a:rPr lang="ko-KR" altLang="en-US" dirty="0" smtClean="0">
                <a:latin typeface="+mn-ea"/>
              </a:rPr>
              <a:t>버튼을 누르면 </a:t>
            </a:r>
            <a:r>
              <a:rPr lang="ko-KR" altLang="en-US" dirty="0" err="1" smtClean="0">
                <a:latin typeface="+mn-ea"/>
              </a:rPr>
              <a:t>옵션창을</a:t>
            </a:r>
            <a:r>
              <a:rPr lang="ko-KR" altLang="en-US" dirty="0" smtClean="0">
                <a:latin typeface="+mn-ea"/>
              </a:rPr>
              <a:t> 열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시작화면에서 볼 수 있는 </a:t>
            </a:r>
            <a:r>
              <a:rPr lang="ko-KR" altLang="en-US" dirty="0" err="1" smtClean="0">
                <a:latin typeface="+mn-ea"/>
              </a:rPr>
              <a:t>옵션창과</a:t>
            </a:r>
            <a:r>
              <a:rPr lang="ko-KR" altLang="en-US" dirty="0" smtClean="0">
                <a:latin typeface="+mn-ea"/>
              </a:rPr>
              <a:t> 달리 시작화면 </a:t>
            </a:r>
            <a:r>
              <a:rPr lang="ko-KR" altLang="en-US" dirty="0" err="1" smtClean="0">
                <a:latin typeface="+mn-ea"/>
              </a:rPr>
              <a:t>씬으로</a:t>
            </a:r>
            <a:r>
              <a:rPr lang="ko-KR" altLang="en-US" dirty="0" smtClean="0">
                <a:latin typeface="+mn-ea"/>
              </a:rPr>
              <a:t> 돌아가는 버튼이 생성됩니다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7173" name="Picture 5" descr="C:\Users\A-10\Desktop\포폴 영상만들기 (2)\portfolio_mp4data\3D 퍼즐방탈출\bandicam 2022-09-15 16-22-21-7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7072"/>
            <a:ext cx="4932040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-10\Desktop\포폴 영상만들기 (2)\portfolio_mp4data\3D 퍼즐방탈출\bandicam 2022-09-15 15-38-55-4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3"/>
            <a:ext cx="4932040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55776" y="4693559"/>
            <a:ext cx="6588224" cy="2164441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이 게임은 백신을 모으기 위해 가는 길에 보이는 </a:t>
            </a:r>
            <a:r>
              <a:rPr lang="ko-KR" altLang="en-US" sz="1800" dirty="0" err="1" smtClean="0">
                <a:latin typeface="+mn-ea"/>
              </a:rPr>
              <a:t>좀비를</a:t>
            </a: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피하거나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처치하는 게임입니다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en-US" altLang="ko-KR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이 게임은 </a:t>
            </a:r>
            <a:r>
              <a:rPr lang="ko-KR" altLang="en-US" sz="1800" dirty="0" err="1" smtClean="0">
                <a:latin typeface="+mn-ea"/>
              </a:rPr>
              <a:t>유니티</a:t>
            </a:r>
            <a:r>
              <a:rPr lang="ko-KR" altLang="en-US" sz="1800" dirty="0" smtClean="0">
                <a:latin typeface="+mn-ea"/>
              </a:rPr>
              <a:t> 엔진을 사용해 제작하였습니다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게임의 </a:t>
            </a:r>
            <a:r>
              <a:rPr lang="ko-KR" altLang="en-US" sz="1800" dirty="0">
                <a:latin typeface="+mn-ea"/>
              </a:rPr>
              <a:t>전반적인 모티브를 </a:t>
            </a:r>
            <a:r>
              <a:rPr lang="ko-KR" altLang="en-US" sz="1800" dirty="0" err="1">
                <a:latin typeface="+mn-ea"/>
              </a:rPr>
              <a:t>바이오하자드</a:t>
            </a:r>
            <a:r>
              <a:rPr lang="en-US" altLang="ko-KR" sz="1800" dirty="0">
                <a:latin typeface="+mn-ea"/>
              </a:rPr>
              <a:t>6</a:t>
            </a:r>
            <a:r>
              <a:rPr lang="ko-KR" altLang="en-US" sz="1800" dirty="0">
                <a:latin typeface="+mn-ea"/>
              </a:rPr>
              <a:t>에서 가져왔습니다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ko-KR" altLang="en-US" sz="1800" dirty="0">
              <a:latin typeface="+mn-ea"/>
            </a:endParaRPr>
          </a:p>
        </p:txBody>
      </p:sp>
      <p:pic>
        <p:nvPicPr>
          <p:cNvPr id="7" name="Picture 3" descr="C:\Users\admin\Pictures\좀비액션_게임플레이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84784"/>
            <a:ext cx="5724128" cy="3208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31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1485599"/>
            <a:ext cx="4680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+mn-ea"/>
              </a:rPr>
              <a:t>정비화면에서 주인공이 사용할 무기를 선택할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ko-KR" altLang="en-US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무기는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파일에 이름리스트를 </a:t>
            </a:r>
            <a:r>
              <a:rPr lang="ko-KR" altLang="en-US" dirty="0" err="1" smtClean="0">
                <a:latin typeface="+mn-ea"/>
              </a:rPr>
              <a:t>줄바꿈으로</a:t>
            </a:r>
            <a:r>
              <a:rPr lang="ko-KR" altLang="en-US" dirty="0" smtClean="0">
                <a:latin typeface="+mn-ea"/>
              </a:rPr>
              <a:t> 구분하여 나열하고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게임을 </a:t>
            </a:r>
            <a:r>
              <a:rPr lang="ko-KR" altLang="en-US" dirty="0" smtClean="0">
                <a:latin typeface="+mn-ea"/>
              </a:rPr>
              <a:t>실행했을 때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파일을 불러와 무기메뉴를 구축합니다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여기서 선택한 무기는 </a:t>
            </a:r>
            <a:r>
              <a:rPr lang="en-US" altLang="ko-KR" dirty="0" err="1" smtClean="0">
                <a:latin typeface="+mn-ea"/>
              </a:rPr>
              <a:t>GameManager</a:t>
            </a:r>
            <a:r>
              <a:rPr lang="ko-KR" altLang="en-US" dirty="0" smtClean="0">
                <a:latin typeface="+mn-ea"/>
              </a:rPr>
              <a:t>에 저장되어 게임씬에 전달됩니다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임무시작버튼을 누르면 게임 </a:t>
            </a:r>
            <a:r>
              <a:rPr lang="ko-KR" altLang="en-US" dirty="0" err="1" smtClean="0">
                <a:latin typeface="+mn-ea"/>
              </a:rPr>
              <a:t>씬을</a:t>
            </a:r>
            <a:r>
              <a:rPr lang="ko-KR" altLang="en-US" dirty="0" smtClean="0">
                <a:latin typeface="+mn-ea"/>
              </a:rPr>
              <a:t> 불러오게 됩니다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TPS좀비게임\bandicam 2022-09-16 15-14-21-5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599"/>
            <a:ext cx="4283968" cy="25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-10\Desktop\포폴 영상만들기 (2)\portfolio_mp4data\3D TPS좀비게임\bandicam 2022-09-16 15-24-28-0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065"/>
            <a:ext cx="2411760" cy="15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-10\Desktop\포폴 영상만들기 (2)\portfolio_mp4data\3D TPS좀비게임\bandicam 2022-09-16 16-18-31-1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05064"/>
            <a:ext cx="187220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1484784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게임이 시작되면 </a:t>
            </a:r>
            <a:r>
              <a:rPr lang="en-US" altLang="ko-KR" dirty="0" err="1" smtClean="0"/>
              <a:t>GameManager</a:t>
            </a:r>
            <a:r>
              <a:rPr lang="ko-KR" altLang="en-US" dirty="0" smtClean="0"/>
              <a:t>에서 장비데이터를 넘겨받아 무기위치 오브젝트에 하위 오브젝트로 생성합니다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생성된 장비는 각각 왼손과 오른손의 위치 값을 가져 무기를 장비할 때 최대한 손이 어색한 위치에 있지 않도록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1" name="Picture 3" descr="C:\Users\A-10\Desktop\포폴 영상만들기 (2)\portfolio_mp4data\3D TPS좀비게임\bandicam 2022-09-15 14-19-44-2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3327"/>
            <a:ext cx="5167221" cy="285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-10\Desktop\포폴 영상만들기 (2)\portfolio_mp4data\3D TPS좀비게임\bandicam 2022-09-16 15-15-44-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167220" cy="25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사격조작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1484784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조준을 하면 조준선이 </a:t>
            </a:r>
            <a:r>
              <a:rPr lang="ko-KR" altLang="en-US" dirty="0" smtClean="0"/>
              <a:t>나타나며 사격이 가능한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총의 명중률에 따라 조준선의 범위가 정해집니다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사</a:t>
            </a:r>
            <a:r>
              <a:rPr lang="ko-KR" altLang="en-US" dirty="0" smtClean="0"/>
              <a:t>격하게 되면 조준선 범위 </a:t>
            </a:r>
            <a:r>
              <a:rPr lang="ko-KR" altLang="en-US" dirty="0" smtClean="0"/>
              <a:t>안에서 </a:t>
            </a:r>
            <a:r>
              <a:rPr lang="en-US" altLang="ko-KR" dirty="0" err="1" smtClean="0">
                <a:latin typeface="+mn-ea"/>
              </a:rPr>
              <a:t>Random.insideUnitCircle</a:t>
            </a:r>
            <a:r>
              <a:rPr lang="ko-KR" altLang="en-US" dirty="0" smtClean="0">
                <a:latin typeface="+mn-ea"/>
              </a:rPr>
              <a:t>을</a:t>
            </a:r>
            <a:r>
              <a:rPr lang="ko-KR" altLang="en-US" dirty="0" smtClean="0"/>
              <a:t> 활용하여</a:t>
            </a:r>
            <a:r>
              <a:rPr lang="ko-KR" altLang="en-US" dirty="0" smtClean="0"/>
              <a:t> </a:t>
            </a:r>
            <a:r>
              <a:rPr lang="ko-KR" altLang="en-US" dirty="0" smtClean="0"/>
              <a:t>랜덤으로 </a:t>
            </a:r>
            <a:r>
              <a:rPr lang="ko-KR" altLang="en-US" dirty="0" smtClean="0"/>
              <a:t>발사합니다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A-10\Desktop\포폴 영상만들기 (2)\portfolio_mp4data\3D TPS좀비게임\bandicam 2022-09-15 14-54-41-6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2301"/>
            <a:ext cx="5167222" cy="25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-10\Desktop\포폴 영상만들기 (2)\portfolio_mp4data\3D TPS좀비게임\bandicam 2022-09-16 15-53-40-73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r="39246"/>
          <a:stretch/>
        </p:blipFill>
        <p:spPr bwMode="auto">
          <a:xfrm>
            <a:off x="0" y="1844824"/>
            <a:ext cx="2419353" cy="19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-10\Desktop\포폴 영상만들기 (2)\portfolio_mp4data\3D TPS좀비게임\bandicam 2022-09-16 15-53-42-6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29671" r="44188" b="331"/>
          <a:stretch/>
        </p:blipFill>
        <p:spPr bwMode="auto">
          <a:xfrm>
            <a:off x="2419353" y="1844824"/>
            <a:ext cx="2575436" cy="19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6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처형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484784"/>
            <a:ext cx="3816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일정이상의 </a:t>
            </a:r>
            <a:r>
              <a:rPr lang="ko-KR" altLang="en-US" dirty="0" err="1" smtClean="0"/>
              <a:t>데미지가</a:t>
            </a:r>
            <a:r>
              <a:rPr lang="ko-KR" altLang="en-US" dirty="0" smtClean="0"/>
              <a:t> 누적되면 제압상태가 </a:t>
            </a:r>
            <a:r>
              <a:rPr lang="ko-KR" altLang="en-US" dirty="0" smtClean="0"/>
              <a:t>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제압상태가 되면 움직이지도 </a:t>
            </a:r>
            <a:r>
              <a:rPr lang="ko-KR" altLang="en-US" dirty="0" smtClean="0"/>
              <a:t>공격하지도 못하는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제압상태의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처형이 </a:t>
            </a:r>
            <a:r>
              <a:rPr lang="ko-KR" altLang="en-US" dirty="0" smtClean="0">
                <a:latin typeface="+mn-ea"/>
              </a:rPr>
              <a:t>가능한 상태가 </a:t>
            </a:r>
            <a:r>
              <a:rPr lang="ko-KR" altLang="en-US" dirty="0" smtClean="0">
                <a:latin typeface="+mn-ea"/>
              </a:rPr>
              <a:t>되어 다가가면 </a:t>
            </a:r>
            <a:r>
              <a:rPr lang="ko-KR" altLang="en-US" dirty="0" smtClean="0">
                <a:latin typeface="+mn-ea"/>
              </a:rPr>
              <a:t>가이드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를 띄워줍니다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처형할 </a:t>
            </a:r>
            <a:r>
              <a:rPr lang="ko-KR" altLang="en-US" dirty="0" smtClean="0">
                <a:latin typeface="+mn-ea"/>
              </a:rPr>
              <a:t>경우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즉사하고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유저는 </a:t>
            </a:r>
            <a:r>
              <a:rPr lang="ko-KR" altLang="en-US" dirty="0" smtClean="0">
                <a:latin typeface="+mn-ea"/>
              </a:rPr>
              <a:t>처형을 하는 </a:t>
            </a:r>
            <a:r>
              <a:rPr lang="ko-KR" altLang="en-US" dirty="0" smtClean="0">
                <a:latin typeface="+mn-ea"/>
              </a:rPr>
              <a:t>동안 무적상태가 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4098" name="Picture 2" descr="C:\Users\A-10\Desktop\포폴 영상만들기 (2)\portfolio_mp4data\3D TPS좀비게임\bandicam 2022-09-15 15-21-52-1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1922"/>
            <a:ext cx="486454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TPS좀비게임\bandicam 2022-09-15 15-22-05-4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864540" cy="26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1484784"/>
            <a:ext cx="38164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 아이템은 </a:t>
            </a:r>
            <a:r>
              <a:rPr lang="ko-KR" altLang="en-US" dirty="0" err="1"/>
              <a:t>투척류와</a:t>
            </a:r>
            <a:r>
              <a:rPr lang="ko-KR" altLang="en-US" dirty="0"/>
              <a:t> </a:t>
            </a:r>
            <a:r>
              <a:rPr lang="ko-KR" altLang="en-US" dirty="0" err="1"/>
              <a:t>비투척류</a:t>
            </a:r>
            <a:r>
              <a:rPr lang="ko-KR" altLang="en-US" dirty="0"/>
              <a:t> 그리고 탄약으로 </a:t>
            </a:r>
            <a:r>
              <a:rPr lang="ko-KR" altLang="en-US" dirty="0" smtClean="0"/>
              <a:t>분류됩니다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탄약은 상호작용 시 그 자리에서 바로 탄약을 채웁니다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투척과 </a:t>
            </a:r>
            <a:r>
              <a:rPr lang="ko-KR" altLang="en-US" dirty="0" err="1" smtClean="0"/>
              <a:t>비투척</a:t>
            </a:r>
            <a:r>
              <a:rPr lang="ko-KR" altLang="en-US" dirty="0" smtClean="0"/>
              <a:t> 아이템은 상호작용 시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로 </a:t>
            </a:r>
            <a:r>
              <a:rPr lang="ko-KR" altLang="en-US" dirty="0" smtClean="0"/>
              <a:t>저장됩니다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저장된 아이템은 </a:t>
            </a:r>
            <a:r>
              <a:rPr lang="ko-KR" altLang="en-US" dirty="0" err="1" smtClean="0"/>
              <a:t>사용키를</a:t>
            </a:r>
            <a:r>
              <a:rPr lang="ko-KR" altLang="en-US" dirty="0" smtClean="0"/>
              <a:t> </a:t>
            </a:r>
            <a:r>
              <a:rPr lang="ko-KR" altLang="en-US" dirty="0"/>
              <a:t>눌러 사용합니다</a:t>
            </a:r>
            <a:r>
              <a:rPr lang="en-US" altLang="ko-KR" dirty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아이템의 상호작용 범위 내에 들어가게 되면 </a:t>
            </a:r>
            <a:r>
              <a:rPr lang="ko-KR" altLang="en-US" dirty="0" smtClean="0"/>
              <a:t>가이드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띄워 </a:t>
            </a:r>
            <a:r>
              <a:rPr lang="ko-KR" altLang="en-US" dirty="0" smtClean="0"/>
              <a:t>아이템 습득 키를 알려줍니다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 r="72875" b="-49"/>
          <a:stretch/>
        </p:blipFill>
        <p:spPr bwMode="auto">
          <a:xfrm>
            <a:off x="20875" y="5504718"/>
            <a:ext cx="2532447" cy="11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TPS좀비게임\bandicam 2022-09-14 15-56-50-54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2" r="71791"/>
          <a:stretch/>
        </p:blipFill>
        <p:spPr bwMode="auto">
          <a:xfrm>
            <a:off x="2560494" y="5504716"/>
            <a:ext cx="2570766" cy="11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485461" y="5744417"/>
            <a:ext cx="129614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8" t="70105"/>
          <a:stretch/>
        </p:blipFill>
        <p:spPr bwMode="auto">
          <a:xfrm>
            <a:off x="1599239" y="4437112"/>
            <a:ext cx="1068588" cy="120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A-10\Desktop\포폴 영상만들기 (2)\portfolio_mp4data\3D TPS좀비게임\bandicam 2022-09-16 15-49-51-3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" y="1484784"/>
            <a:ext cx="5098211" cy="27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 descr="C:\Users\A-10\Desktop\포폴 영상만들기 (2)\portfolio_mp4data\3D TPS좀비게임\bandicam 2022-09-06 17-46-04-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009690" cy="26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1484784"/>
            <a:ext cx="381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투척류</a:t>
            </a:r>
            <a:r>
              <a:rPr lang="ko-KR" altLang="en-US" dirty="0" smtClean="0"/>
              <a:t> </a:t>
            </a:r>
            <a:r>
              <a:rPr lang="ko-KR" altLang="en-US" dirty="0" smtClean="0"/>
              <a:t>아이템은 </a:t>
            </a:r>
            <a:r>
              <a:rPr lang="ko-KR" altLang="en-US" dirty="0" err="1" smtClean="0"/>
              <a:t>사용키를</a:t>
            </a:r>
            <a:r>
              <a:rPr lang="ko-KR" altLang="en-US" dirty="0" smtClean="0"/>
              <a:t> 누르고 있으면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를 사용하여 유저가 </a:t>
            </a:r>
            <a:r>
              <a:rPr lang="ko-KR" altLang="en-US" dirty="0"/>
              <a:t>던진 아이템이 어디에 도달할지 대략적인 위치를 알려줍니다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아이템을 투척하면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가 그려준 궤적을 따라 아이템을 </a:t>
            </a:r>
            <a:r>
              <a:rPr lang="ko-KR" altLang="en-US" dirty="0" smtClean="0"/>
              <a:t>던집니다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 descr="좀비액션_게임플레이_수류탄궤적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4103089"/>
            <a:ext cx="5009691" cy="27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484784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/>
              <a:t> </a:t>
            </a:r>
            <a:r>
              <a:rPr lang="ko-KR" altLang="en-US" dirty="0" smtClean="0"/>
              <a:t>각각 일정 반경의 범위를 가집니다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해당 </a:t>
            </a:r>
            <a:r>
              <a:rPr lang="ko-KR" altLang="en-US" dirty="0" smtClean="0"/>
              <a:t>범위 안에 유저가 </a:t>
            </a:r>
            <a:r>
              <a:rPr lang="ko-KR" altLang="en-US" dirty="0" smtClean="0"/>
              <a:t>들어오면 </a:t>
            </a:r>
            <a:r>
              <a:rPr lang="en-US" altLang="ko-KR" dirty="0" err="1" smtClean="0"/>
              <a:t>NavMeshAgent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사용해 </a:t>
            </a:r>
            <a:r>
              <a:rPr lang="ko-KR" altLang="en-US" dirty="0" smtClean="0"/>
              <a:t>유저를 </a:t>
            </a:r>
            <a:r>
              <a:rPr lang="ko-KR" altLang="en-US" dirty="0" smtClean="0"/>
              <a:t>추적합니다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유저가 가까워지면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애니메이션 이벤트함수를 사용해 공격 </a:t>
            </a:r>
            <a:r>
              <a:rPr lang="ko-KR" altLang="en-US" dirty="0" smtClean="0"/>
              <a:t>충돌판정을 </a:t>
            </a:r>
            <a:r>
              <a:rPr lang="ko-KR" altLang="en-US" dirty="0" smtClean="0"/>
              <a:t>활성화하여 유저를 공격합니다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좀비가</a:t>
            </a:r>
            <a:r>
              <a:rPr lang="ko-KR" altLang="en-US" dirty="0" smtClean="0">
                <a:latin typeface="+mn-ea"/>
              </a:rPr>
              <a:t> 사망하면 일정확률로 아이템을 </a:t>
            </a:r>
            <a:r>
              <a:rPr lang="ko-KR" altLang="en-US" dirty="0" err="1" smtClean="0">
                <a:latin typeface="+mn-ea"/>
              </a:rPr>
              <a:t>드랍합니다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1" name="Picture 3" descr="C:\Users\A-10\Desktop\포폴 영상만들기 (2)\portfolio_mp4data\3D TPS좀비게임\bandicam 2022-09-14 14-29-54-3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5156959" cy="27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-10\Desktop\포폴 영상만들기 (2)\portfolio_mp4data\3D TPS좀비게임\bandicam 2022-09-14 14-30-48-8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3"/>
            <a:ext cx="5156959" cy="260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2690</TotalTime>
  <Words>626</Words>
  <Application>Microsoft Office PowerPoint</Application>
  <PresentationFormat>화면 슬라이드 쇼(4:3)</PresentationFormat>
  <Paragraphs>80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모듈</vt:lpstr>
      <vt:lpstr>게임 제작 포트폴리오</vt:lpstr>
      <vt:lpstr>TPS 좀비게임(3D) - 개요</vt:lpstr>
      <vt:lpstr>TPS 좀비게임(3D) - 정비화면</vt:lpstr>
      <vt:lpstr>TPS 좀비게임(3D) - 게임화면</vt:lpstr>
      <vt:lpstr>TPS 좀비게임(3D) - 사격조작</vt:lpstr>
      <vt:lpstr>TPS 좀비게임(3D) - 처형</vt:lpstr>
      <vt:lpstr>TPS 좀비게임(3D) - 아이템</vt:lpstr>
      <vt:lpstr>TPS 좀비게임(3D) – 아이템</vt:lpstr>
      <vt:lpstr>TPS 좀비게임(3D) - 적</vt:lpstr>
      <vt:lpstr>TPS 좀비게임(3D) - 클리어</vt:lpstr>
      <vt:lpstr>퍼즐 방탈출게임(3D)</vt:lpstr>
      <vt:lpstr>퍼즐 방탈출게임(3D) - 개요</vt:lpstr>
      <vt:lpstr>퍼즐 방탈출게임(3D) - 시작화면</vt:lpstr>
      <vt:lpstr>퍼즐 방탈출게임(3D) - 게임화면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A-10</cp:lastModifiedBy>
  <cp:revision>177</cp:revision>
  <dcterms:created xsi:type="dcterms:W3CDTF">2022-05-25T08:18:02Z</dcterms:created>
  <dcterms:modified xsi:type="dcterms:W3CDTF">2022-09-16T07:35:42Z</dcterms:modified>
</cp:coreProperties>
</file>